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35" r:id="rId1"/>
  </p:sldMasterIdLst>
  <p:sldIdLst>
    <p:sldId id="256" r:id="rId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F56520C9-BC13-4B05-8961-20297DE4D294}" v="15" dt="2026-02-01T00:55:24.680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MasterView">
  <p:normalViewPr>
    <p:restoredLeft sz="16997" autoAdjust="0"/>
    <p:restoredTop sz="94660"/>
  </p:normalViewPr>
  <p:slideViewPr>
    <p:cSldViewPr snapToGrid="0">
      <p:cViewPr varScale="1">
        <p:scale>
          <a:sx n="144" d="100"/>
          <a:sy n="144" d="100"/>
        </p:scale>
        <p:origin x="84" y="4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microsoft.com/office/2015/10/relationships/revisionInfo" Target="revisionInfo.xml"/><Relationship Id="rId3" Type="http://schemas.openxmlformats.org/officeDocument/2006/relationships/presProps" Target="presProps.xml"/><Relationship Id="rId7" Type="http://schemas.microsoft.com/office/2016/11/relationships/changesInfo" Target="changesInfos/changesInfo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Cheryl Lian Pei Ling" userId="5b8f4d3f-5686-46ab-968c-8ced457841e9" providerId="ADAL" clId="{B9AAA8E8-4D65-401F-8BEC-8965C389C06A}"/>
    <pc:docChg chg="custSel modMainMaster">
      <pc:chgData name="Cheryl Lian Pei Ling" userId="5b8f4d3f-5686-46ab-968c-8ced457841e9" providerId="ADAL" clId="{B9AAA8E8-4D65-401F-8BEC-8965C389C06A}" dt="2026-02-01T00:55:24.680" v="44" actId="255"/>
      <pc:docMkLst>
        <pc:docMk/>
      </pc:docMkLst>
      <pc:sldMasterChg chg="delSp modSp mod">
        <pc:chgData name="Cheryl Lian Pei Ling" userId="5b8f4d3f-5686-46ab-968c-8ced457841e9" providerId="ADAL" clId="{B9AAA8E8-4D65-401F-8BEC-8965C389C06A}" dt="2026-02-01T00:55:24.680" v="44" actId="255"/>
        <pc:sldMasterMkLst>
          <pc:docMk/>
          <pc:sldMasterMk cId="99589772" sldId="2147483935"/>
        </pc:sldMasterMkLst>
        <pc:spChg chg="mod">
          <ac:chgData name="Cheryl Lian Pei Ling" userId="5b8f4d3f-5686-46ab-968c-8ced457841e9" providerId="ADAL" clId="{B9AAA8E8-4D65-401F-8BEC-8965C389C06A}" dt="2026-02-01T00:55:24.680" v="44" actId="255"/>
          <ac:spMkLst>
            <pc:docMk/>
            <pc:sldMasterMk cId="99589772" sldId="2147483935"/>
            <ac:spMk id="2" creationId="{00000000-0000-0000-0000-000000000000}"/>
          </ac:spMkLst>
        </pc:spChg>
        <pc:spChg chg="mod">
          <ac:chgData name="Cheryl Lian Pei Ling" userId="5b8f4d3f-5686-46ab-968c-8ced457841e9" providerId="ADAL" clId="{B9AAA8E8-4D65-401F-8BEC-8965C389C06A}" dt="2026-02-01T00:53:42.035" v="31" actId="1076"/>
          <ac:spMkLst>
            <pc:docMk/>
            <pc:sldMasterMk cId="99589772" sldId="2147483935"/>
            <ac:spMk id="3" creationId="{00000000-0000-0000-0000-000000000000}"/>
          </ac:spMkLst>
        </pc:spChg>
        <pc:spChg chg="del">
          <ac:chgData name="Cheryl Lian Pei Ling" userId="5b8f4d3f-5686-46ab-968c-8ced457841e9" providerId="ADAL" clId="{B9AAA8E8-4D65-401F-8BEC-8965C389C06A}" dt="2026-02-01T00:52:49.564" v="26" actId="478"/>
          <ac:spMkLst>
            <pc:docMk/>
            <pc:sldMasterMk cId="99589772" sldId="2147483935"/>
            <ac:spMk id="4" creationId="{00000000-0000-0000-0000-000000000000}"/>
          </ac:spMkLst>
        </pc:spChg>
        <pc:spChg chg="del">
          <ac:chgData name="Cheryl Lian Pei Ling" userId="5b8f4d3f-5686-46ab-968c-8ced457841e9" providerId="ADAL" clId="{B9AAA8E8-4D65-401F-8BEC-8965C389C06A}" dt="2026-02-01T00:52:48.148" v="25" actId="478"/>
          <ac:spMkLst>
            <pc:docMk/>
            <pc:sldMasterMk cId="99589772" sldId="2147483935"/>
            <ac:spMk id="5" creationId="{00000000-0000-0000-0000-000000000000}"/>
          </ac:spMkLst>
        </pc:spChg>
        <pc:picChg chg="mod modCrop">
          <ac:chgData name="Cheryl Lian Pei Ling" userId="5b8f4d3f-5686-46ab-968c-8ced457841e9" providerId="ADAL" clId="{B9AAA8E8-4D65-401F-8BEC-8965C389C06A}" dt="2026-02-01T00:54:56.769" v="43"/>
          <ac:picMkLst>
            <pc:docMk/>
            <pc:sldMasterMk cId="99589772" sldId="2147483935"/>
            <ac:picMk id="19" creationId="{D6C4F35A-FE68-5E3B-C154-B245CA20CB2F}"/>
          </ac:picMkLst>
        </pc:picChg>
      </pc:sldMaster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78333" y="2516452"/>
            <a:ext cx="9448800" cy="1825096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767217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096386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331792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png"/><Relationship Id="rId5" Type="http://schemas.openxmlformats.org/officeDocument/2006/relationships/image" Target="../media/image1.png"/><Relationship Id="rId4" Type="http://schemas.openxmlformats.org/officeDocument/2006/relationships/theme" Target="../theme/theme1.xml"/><Relationship Id="rId9" Type="http://schemas.microsoft.com/office/2007/relationships/hdphoto" Target="../media/hdphoto1.wdp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0-HD-TOP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4414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895600" y="1626845"/>
            <a:ext cx="8610600" cy="80109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613336"/>
            <a:ext cx="10820400" cy="40241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53FE575D-6E46-016B-B1C9-528BF529FDF5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3165" y="167257"/>
            <a:ext cx="793494" cy="793494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203A9A65-E0B1-68AB-A7FE-762C8A2DB1ED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5261"/>
            <a:ext cx="1769272" cy="997487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D6C4F35A-FE68-5E3B-C154-B245CA20CB2F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9112" r="19458"/>
          <a:stretch>
            <a:fillRect/>
          </a:stretch>
        </p:blipFill>
        <p:spPr>
          <a:xfrm>
            <a:off x="9746169" y="36368"/>
            <a:ext cx="2386940" cy="1205894"/>
          </a:xfrm>
          <a:prstGeom prst="rect">
            <a:avLst/>
          </a:prstGeom>
          <a:ln>
            <a:noFill/>
          </a:ln>
          <a:effectLst>
            <a:softEdge rad="31750"/>
          </a:effectLst>
        </p:spPr>
      </p:pic>
    </p:spTree>
    <p:extLst>
      <p:ext uri="{BB962C8B-B14F-4D97-AF65-F5344CB8AC3E}">
        <p14:creationId xmlns:p14="http://schemas.microsoft.com/office/powerpoint/2010/main" val="995897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36" r:id="rId1"/>
    <p:sldLayoutId id="2147483941" r:id="rId2"/>
    <p:sldLayoutId id="2147483942" r:id="rId3"/>
  </p:sldLayoutIdLst>
  <p:txStyles>
    <p:titleStyle>
      <a:lvl1pPr algn="r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BC1A30-A805-04E6-7495-6F240A300E6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58178E8-8BDB-3540-3208-56BFEB96A068}"/>
              </a:ext>
            </a:extLst>
          </p:cNvPr>
          <p:cNvSpPr>
            <a:spLocks noGrp="1"/>
          </p:cNvSpPr>
          <p:nvPr>
            <p:ph type="subTitle" idx="4294967295"/>
          </p:nvPr>
        </p:nvSpPr>
        <p:spPr>
          <a:xfrm>
            <a:off x="1371600" y="3632201"/>
            <a:ext cx="9448800" cy="685800"/>
          </a:xfrm>
        </p:spPr>
        <p:txBody>
          <a:bodyPr/>
          <a:lstStyle/>
          <a:p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482982509"/>
      </p:ext>
    </p:extLst>
  </p:cSld>
  <p:clrMapOvr>
    <a:masterClrMapping/>
  </p:clrMapOvr>
</p:sld>
</file>

<file path=ppt/theme/theme1.xml><?xml version="1.0" encoding="utf-8"?>
<a:theme xmlns:a="http://schemas.openxmlformats.org/drawingml/2006/main" name="Vapor Trail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Calibri">
      <a:maj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Vapor Trail">
      <a:fillStyleLst>
        <a:solidFill>
          <a:schemeClr val="phClr"/>
        </a:solidFill>
        <a:gradFill rotWithShape="1">
          <a:gsLst>
            <a:gs pos="0">
              <a:schemeClr val="phClr">
                <a:tint val="69000"/>
                <a:alpha val="100000"/>
                <a:satMod val="109000"/>
                <a:lumMod val="110000"/>
              </a:schemeClr>
            </a:gs>
            <a:gs pos="52000">
              <a:schemeClr val="phClr">
                <a:tint val="74000"/>
                <a:satMod val="100000"/>
                <a:lumMod val="104000"/>
              </a:schemeClr>
            </a:gs>
            <a:gs pos="100000">
              <a:schemeClr val="phClr">
                <a:tint val="78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00000"/>
                <a:lumMod val="104000"/>
              </a:schemeClr>
            </a:gs>
            <a:gs pos="78000">
              <a:schemeClr val="phClr">
                <a:shade val="100000"/>
                <a:satMod val="11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threePt" dir="t"/>
          </a:scene3d>
          <a:sp3d>
            <a:bevelT w="25400" h="12700"/>
          </a:sp3d>
        </a:effectStyle>
        <a:effectStyle>
          <a:effectLst>
            <a:outerShdw blurRad="57150" dist="19050" dir="5400000" algn="ctr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>
            <a:bevelT w="50800" h="2540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" id="{777C47BA-58D6-41E4-87A3-8708E5D6AB4E}" vid="{022759A0-CEA5-416C-B237-64EF6FC34E02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0</Words>
  <Application>Microsoft Office PowerPoint</Application>
  <PresentationFormat>Widescreen</PresentationFormat>
  <Paragraphs>0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4" baseType="lpstr">
      <vt:lpstr>Arial</vt:lpstr>
      <vt:lpstr>Calibri</vt:lpstr>
      <vt:lpstr>Vapor Trail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Cheryl Lian Pei Ling</dc:creator>
  <cp:lastModifiedBy>Cheryl Lian Pei Ling</cp:lastModifiedBy>
  <cp:revision>1</cp:revision>
  <dcterms:created xsi:type="dcterms:W3CDTF">2026-02-01T00:18:57Z</dcterms:created>
  <dcterms:modified xsi:type="dcterms:W3CDTF">2026-02-01T00:55:33Z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3ef8e180-8f22-4ead-b44a-2d560df875da_Enabled">
    <vt:lpwstr>true</vt:lpwstr>
  </property>
  <property fmtid="{D5CDD505-2E9C-101B-9397-08002B2CF9AE}" pid="3" name="MSIP_Label_3ef8e180-8f22-4ead-b44a-2d560df875da_SetDate">
    <vt:lpwstr>2026-02-01T00:43:58Z</vt:lpwstr>
  </property>
  <property fmtid="{D5CDD505-2E9C-101B-9397-08002B2CF9AE}" pid="4" name="MSIP_Label_3ef8e180-8f22-4ead-b44a-2d560df875da_Method">
    <vt:lpwstr>Privileged</vt:lpwstr>
  </property>
  <property fmtid="{D5CDD505-2E9C-101B-9397-08002B2CF9AE}" pid="5" name="MSIP_Label_3ef8e180-8f22-4ead-b44a-2d560df875da_Name">
    <vt:lpwstr>Public</vt:lpwstr>
  </property>
  <property fmtid="{D5CDD505-2E9C-101B-9397-08002B2CF9AE}" pid="6" name="MSIP_Label_3ef8e180-8f22-4ead-b44a-2d560df875da_SiteId">
    <vt:lpwstr>64991f7f-44d6-4d8c-9cd4-7862e8cb94c6</vt:lpwstr>
  </property>
  <property fmtid="{D5CDD505-2E9C-101B-9397-08002B2CF9AE}" pid="7" name="MSIP_Label_3ef8e180-8f22-4ead-b44a-2d560df875da_ActionId">
    <vt:lpwstr>6d9de24f-46ca-4da6-944f-04331b8a4535</vt:lpwstr>
  </property>
  <property fmtid="{D5CDD505-2E9C-101B-9397-08002B2CF9AE}" pid="8" name="MSIP_Label_3ef8e180-8f22-4ead-b44a-2d560df875da_ContentBits">
    <vt:lpwstr>0</vt:lpwstr>
  </property>
  <property fmtid="{D5CDD505-2E9C-101B-9397-08002B2CF9AE}" pid="9" name="MSIP_Label_3ef8e180-8f22-4ead-b44a-2d560df875da_Tag">
    <vt:lpwstr>10, 0, 1, 1</vt:lpwstr>
  </property>
</Properties>
</file>