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0399950" cy="2844006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44" userDrawn="1">
          <p15:clr>
            <a:srgbClr val="A4A3A4"/>
          </p15:clr>
        </p15:guide>
        <p15:guide id="2" pos="158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  <a:srgbClr val="0070C0"/>
    <a:srgbClr val="D6E9EA"/>
    <a:srgbClr val="53F366"/>
    <a:srgbClr val="FF33CC"/>
    <a:srgbClr val="E08344"/>
    <a:srgbClr val="3399FF"/>
    <a:srgbClr val="FEFEA8"/>
    <a:srgbClr val="EBC0A7"/>
    <a:srgbClr val="535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9" autoAdjust="0"/>
    <p:restoredTop sz="93034" autoAdjust="0"/>
  </p:normalViewPr>
  <p:slideViewPr>
    <p:cSldViewPr>
      <p:cViewPr varScale="1">
        <p:scale>
          <a:sx n="22" d="100"/>
          <a:sy n="22" d="100"/>
        </p:scale>
        <p:origin x="432" y="96"/>
      </p:cViewPr>
      <p:guideLst>
        <p:guide orient="horz" pos="9144"/>
        <p:guide pos="15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190" y="4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89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89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fld id="{EA63E5D3-A555-4585-B85F-5933054837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950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891" y="1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1363"/>
            <a:ext cx="6550025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8" y="4686538"/>
            <a:ext cx="5387667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89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5321" rIns="90642" bIns="453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Osaka" charset="-128"/>
              </a:defRPr>
            </a:lvl1pPr>
          </a:lstStyle>
          <a:p>
            <a:pPr>
              <a:defRPr/>
            </a:pPr>
            <a:fld id="{7DC2356C-9E54-4450-AB7E-7C328E2103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575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2087941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4175882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6263823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8351764" algn="l" rtl="0" eaLnBrk="0" fontAlgn="base" hangingPunct="0">
      <a:spcBef>
        <a:spcPct val="30000"/>
      </a:spcBef>
      <a:spcAft>
        <a:spcPct val="0"/>
      </a:spcAft>
      <a:defRPr kumimoji="1" sz="548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10439705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4175882" rtl="0" eaLnBrk="1" latinLnBrk="0" hangingPunct="1">
      <a:defRPr kumimoji="1"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526F5-E8B8-F14D-8D92-421178579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994" y="4654429"/>
            <a:ext cx="37799963" cy="9901355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6CC14D-CDA0-9846-AB03-845A61F1E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994" y="14937618"/>
            <a:ext cx="37799963" cy="6866430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58D7FD-7EAD-F940-AE92-54D13A4D9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CB21D1-1751-C649-82C6-0D4848F6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278F2-7604-9647-9748-AAD92F2C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FD032-6FF4-4A71-97EB-FB106CA7453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90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DD9B6B-EB95-AE42-A097-138F985B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9905CE-57A1-954B-849E-FB757B513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6FF86-FD90-2D46-8F11-C65D9C6C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20B8F-A999-0D4D-A3CA-6D225F9B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C60B98-3E6E-EA41-9CC5-68543FC3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71900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2282BE-9443-564B-A983-F62A428B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067464" y="1514170"/>
            <a:ext cx="10867489" cy="2410163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75EDC1-8B5F-514A-9DCE-E2E246777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64997" y="1514170"/>
            <a:ext cx="31972468" cy="2410163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D9D1E5-4BFA-DB4B-A14A-3A49744A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6FBC28-A550-B74A-97C5-8A8512D2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748265-607C-8F47-9FE3-E3CA4AFA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322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F1D28-71F7-D043-81B2-A8987C7A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C8AA3B-9F7B-DF4F-B6A2-5E4504C3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7DE2DA-9BF7-C542-994B-E241CADC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4B531-F5FF-6742-8943-76A9D6BA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DED8D-B299-9B43-A4C0-9076D9D2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5472E-C8D9-4BBE-9BAF-241DDF8E56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0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94F3B-91BC-084A-8EBE-1C917B5A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747" y="7090270"/>
            <a:ext cx="43469957" cy="11830274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1622AF-0413-B746-A50C-A18A43CBE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8747" y="19032463"/>
            <a:ext cx="43469957" cy="6221262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ECD07D-5E54-7E44-9D11-4AAA5CDA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D81388-1CE2-EC46-9E63-D9706B2B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981B06-1314-0B4A-A692-0DBE4F61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F3443-EFD7-4407-B3CF-C9F3C9C99A3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25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06AEF3-F310-9646-8ADA-F24EBAC5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BECEFD-1238-0141-BF13-772A131C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4996" y="7570850"/>
            <a:ext cx="21419979" cy="1804495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6D3D9D-5D7D-414B-9C44-95BD4A309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514975" y="7570850"/>
            <a:ext cx="21419979" cy="1804495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A11D24-EB92-2E48-A074-EC821B50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EA2DA8-0867-8142-A1F8-EF2492159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5C84C9-F805-9F45-9D68-7CD46C3D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DC84F-B8D5-43D7-A6D1-F92F6D4C16B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121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1E559-D11D-2840-9233-8928BC59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1" y="1514172"/>
            <a:ext cx="43469957" cy="54970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04E199-72D9-8F4A-BA2A-3DB0A9FBC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1563" y="6971768"/>
            <a:ext cx="21321539" cy="3416755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06F222-B652-0E41-A0F0-685A4F63C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563" y="10388523"/>
            <a:ext cx="21321539" cy="1527995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DBB2DA7-2C61-5E4B-83E2-49727DB99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514975" y="6971768"/>
            <a:ext cx="21426543" cy="3416755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F605ABD-F608-E140-BB85-D0EDB612C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514975" y="10388523"/>
            <a:ext cx="21426543" cy="1527995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A12890-9E55-C740-BC6B-E7340F43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63C53-AEE1-E14A-86F6-CCA56723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7D2A957-0C79-D548-B8FC-1FD2FC46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168D5-3C9A-4BC6-89EE-38CAABB7BA4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47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DFD5B2-2D4B-7144-AE40-6E2E6ABB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D3ACA6-B186-F74B-B1E4-2A82E496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B647E5-5EAA-344C-82BB-D35FB33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91BB7B-63C8-A643-A80A-7A259F31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DCE0C-7F6C-48AD-AF42-4C603DD330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6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9F9984-97BE-9C4D-B68F-ED0FC46F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69035B0-99FB-3E48-A772-B2E80C02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1BC1A1-05B3-E94A-BDEA-0B35C6D1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622185-703B-4E07-B465-EDC1A5B67F8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97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34C45-08D4-0446-8315-A5EC1915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1896004"/>
            <a:ext cx="16255294" cy="6636015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C81FA9-3CAE-ED4B-A16F-C6350AD6A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6543" y="4094845"/>
            <a:ext cx="25514975" cy="20210878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781CFD-B0E2-D546-A89E-5FA9E889C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8532019"/>
            <a:ext cx="16255294" cy="15806620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23AF53-ECCE-9B46-B991-6255ED04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5D4655-A9B3-FB4C-9B3C-E3ADD5DB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374949-28C7-2148-81A2-49B92E4A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301162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3107CB-1238-004D-A1EB-9E9898C5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1896004"/>
            <a:ext cx="16255294" cy="6636015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29ED873-E1DD-C946-A026-BCB064390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26543" y="4094845"/>
            <a:ext cx="25514975" cy="20210878"/>
          </a:xfrm>
        </p:spPr>
        <p:txBody>
          <a:bodyPr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16E2A6-D05E-5E46-99B0-5F0FB6929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8532019"/>
            <a:ext cx="16255294" cy="15806620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CD3F4F-EED6-3248-90D1-A8DAD230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519757-9961-5244-ADC1-B56A06F7F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787C02-1972-6F41-9A2F-7618FFFA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A340C-60BA-40FD-AC6B-8989FACC1F2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4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2425B-7D6D-A046-AAF3-CB0EE793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997" y="1514172"/>
            <a:ext cx="43469957" cy="5497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62C13D-52EB-AB4F-9696-A101A401C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997" y="7570850"/>
            <a:ext cx="43469957" cy="18044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91E75C-FDC4-3343-B170-72809C875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4996" y="26359727"/>
            <a:ext cx="11339989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F55255-DAB8-B646-A096-41498BA09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694984" y="26359727"/>
            <a:ext cx="17009983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F22308-4405-5543-B082-D71CE9EAF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94965" y="26359727"/>
            <a:ext cx="11339989" cy="1514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27A019-E33A-40A3-B07B-FA409A9B0EE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329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kumimoji="1"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kumimoji="1"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kumimoji="1"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4">
            <a:extLst>
              <a:ext uri="{FF2B5EF4-FFF2-40B4-BE49-F238E27FC236}">
                <a16:creationId xmlns:a16="http://schemas.microsoft.com/office/drawing/2014/main" id="{BC484806-0DEC-594C-AF3D-C1A72DC02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725" y="1402607"/>
            <a:ext cx="49325480" cy="170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The size of an e-poster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should be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140 cm (55 in)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by 79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cm (31 in) in horizontal orientation on one page.</a:t>
            </a:r>
          </a:p>
          <a:p>
            <a:pPr defTabSz="4389438">
              <a:spcBef>
                <a:spcPct val="50000"/>
              </a:spcBef>
            </a:pP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Your e-poster should include the title, author(s),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and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author's affiliation(s) on the top.</a:t>
            </a:r>
            <a:endParaRPr lang="en-US" sz="9600" dirty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defTabSz="4389438">
              <a:spcBef>
                <a:spcPct val="50000"/>
              </a:spcBef>
            </a:pP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Below these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pieces of information should be the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body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which should include a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brief background and your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goal, methods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,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results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,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a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discussion of your findings, and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conclusion.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Tables and figures should be included in the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body as well. </a:t>
            </a:r>
            <a:endParaRPr lang="en-US" sz="9600" dirty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  <a:p>
            <a:pPr defTabSz="4389438">
              <a:spcBef>
                <a:spcPct val="50000"/>
              </a:spcBef>
            </a:pP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Y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ou may change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the layout, color scheme, and fonts within the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template. However, please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consider the size of fonts and charts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because the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audience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will be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 seeing </a:t>
            </a:r>
            <a:r>
              <a:rPr lang="en-US" sz="9600" dirty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the contents via a computer 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screen</a:t>
            </a:r>
            <a:r>
              <a:rPr lang="en-US" sz="9600" dirty="0" smtClean="0"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.</a:t>
            </a:r>
            <a:endParaRPr lang="en-US" sz="1400" dirty="0"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5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120420</TotalTime>
  <Words>126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Osaka</vt:lpstr>
      <vt:lpstr>Meiryo</vt:lpstr>
      <vt:lpstr>游ゴシック</vt:lpstr>
      <vt:lpstr>游ゴシック Light</vt:lpstr>
      <vt:lpstr>Arial</vt:lpstr>
      <vt:lpstr>Times</vt:lpstr>
      <vt:lpstr>Times New Roman</vt:lpstr>
      <vt:lpstr>Office テーマ</vt:lpstr>
      <vt:lpstr>PowerPoint プレゼンテーション</vt:lpstr>
    </vt:vector>
  </TitlesOfParts>
  <Company>豊田市福祉事業団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大原 重洋</dc:creator>
  <cp:lastModifiedBy>Windows ユーザー</cp:lastModifiedBy>
  <cp:revision>2439</cp:revision>
  <cp:lastPrinted>2018-10-13T23:06:44Z</cp:lastPrinted>
  <dcterms:created xsi:type="dcterms:W3CDTF">2011-10-07T13:28:55Z</dcterms:created>
  <dcterms:modified xsi:type="dcterms:W3CDTF">2020-11-10T04:39:50Z</dcterms:modified>
</cp:coreProperties>
</file>